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F4ACAD-C793-41C5-AFAC-B92CC9B88944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January 24, 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Write</a:t>
            </a:r>
          </a:p>
          <a:p>
            <a:r>
              <a:rPr lang="en-US" dirty="0" smtClean="0"/>
              <a:t>Vocabulary</a:t>
            </a:r>
          </a:p>
          <a:p>
            <a:r>
              <a:rPr lang="en-US" dirty="0" smtClean="0"/>
              <a:t>Continue Shooter</a:t>
            </a:r>
          </a:p>
          <a:p>
            <a:r>
              <a:rPr lang="en-US" dirty="0" smtClean="0"/>
              <a:t>Visual journals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Free Write: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sz="4800" dirty="0" smtClean="0"/>
              <a:t>If you won the lottery, and never had to worry about money again, what would you do?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Shooter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54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Questions to think about:</a:t>
            </a:r>
          </a:p>
          <a:p>
            <a:pPr marL="0" indent="0">
              <a:buNone/>
            </a:pPr>
            <a:r>
              <a:rPr lang="en-US" dirty="0" smtClean="0"/>
              <a:t>Who is Carla?</a:t>
            </a:r>
          </a:p>
          <a:p>
            <a:pPr marL="0" indent="0">
              <a:buNone/>
            </a:pPr>
            <a:r>
              <a:rPr lang="en-US" dirty="0" smtClean="0"/>
              <a:t>Who met her first?</a:t>
            </a:r>
          </a:p>
          <a:p>
            <a:pPr marL="0" indent="0">
              <a:buNone/>
            </a:pPr>
            <a:r>
              <a:rPr lang="en-US" dirty="0" smtClean="0"/>
              <a:t>What happened at the shooting range?</a:t>
            </a:r>
          </a:p>
          <a:p>
            <a:pPr marL="0" indent="0">
              <a:buNone/>
            </a:pPr>
            <a:r>
              <a:rPr lang="en-US" dirty="0" smtClean="0"/>
              <a:t>How is it significant?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Assignment: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one paragraph finish the following statement in your notebook: </a:t>
            </a:r>
          </a:p>
          <a:p>
            <a:pPr marL="0" indent="0">
              <a:buNone/>
            </a:pPr>
            <a:r>
              <a:rPr lang="en-US" dirty="0" smtClean="0"/>
              <a:t>I know that Cameron is guiltier than he is letting on because…</a:t>
            </a:r>
          </a:p>
        </p:txBody>
      </p:sp>
    </p:spTree>
    <p:extLst>
      <p:ext uri="{BB962C8B-B14F-4D97-AF65-F5344CB8AC3E}">
        <p14:creationId xmlns:p14="http://schemas.microsoft.com/office/powerpoint/2010/main" val="5581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1373</TotalTime>
  <Words>92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January 24, 2013</vt:lpstr>
      <vt:lpstr>Agenda</vt:lpstr>
      <vt:lpstr>Free Write:</vt:lpstr>
      <vt:lpstr>Shooter</vt:lpstr>
      <vt:lpstr>Writing Assignment: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January 22, 2013</dc:title>
  <dc:creator>Ms. McCall</dc:creator>
  <cp:lastModifiedBy>Angie McCall</cp:lastModifiedBy>
  <cp:revision>14</cp:revision>
  <dcterms:created xsi:type="dcterms:W3CDTF">2013-01-18T20:53:15Z</dcterms:created>
  <dcterms:modified xsi:type="dcterms:W3CDTF">2013-01-24T21:07:44Z</dcterms:modified>
</cp:coreProperties>
</file>